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25" autoAdjust="0"/>
    <p:restoredTop sz="59801" autoAdjust="0"/>
  </p:normalViewPr>
  <p:slideViewPr>
    <p:cSldViewPr>
      <p:cViewPr>
        <p:scale>
          <a:sx n="90" d="100"/>
          <a:sy n="90" d="100"/>
        </p:scale>
        <p:origin x="-114" y="3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BC37B8-13D4-4E03-AB04-A7CA58E23384}"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7A98C-FC10-4A72-8015-CBDB2653B241}" type="slidenum">
              <a:rPr lang="en-US" smtClean="0"/>
              <a:t>‹#›</a:t>
            </a:fld>
            <a:endParaRPr lang="en-US"/>
          </a:p>
        </p:txBody>
      </p:sp>
    </p:spTree>
    <p:extLst>
      <p:ext uri="{BB962C8B-B14F-4D97-AF65-F5344CB8AC3E}">
        <p14:creationId xmlns:p14="http://schemas.microsoft.com/office/powerpoint/2010/main" val="3966034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BC37B8-13D4-4E03-AB04-A7CA58E23384}"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7A98C-FC10-4A72-8015-CBDB2653B241}" type="slidenum">
              <a:rPr lang="en-US" smtClean="0"/>
              <a:t>‹#›</a:t>
            </a:fld>
            <a:endParaRPr lang="en-US"/>
          </a:p>
        </p:txBody>
      </p:sp>
    </p:spTree>
    <p:extLst>
      <p:ext uri="{BB962C8B-B14F-4D97-AF65-F5344CB8AC3E}">
        <p14:creationId xmlns:p14="http://schemas.microsoft.com/office/powerpoint/2010/main" val="3142062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BC37B8-13D4-4E03-AB04-A7CA58E23384}"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7A98C-FC10-4A72-8015-CBDB2653B241}" type="slidenum">
              <a:rPr lang="en-US" smtClean="0"/>
              <a:t>‹#›</a:t>
            </a:fld>
            <a:endParaRPr lang="en-US"/>
          </a:p>
        </p:txBody>
      </p:sp>
    </p:spTree>
    <p:extLst>
      <p:ext uri="{BB962C8B-B14F-4D97-AF65-F5344CB8AC3E}">
        <p14:creationId xmlns:p14="http://schemas.microsoft.com/office/powerpoint/2010/main" val="412239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BC37B8-13D4-4E03-AB04-A7CA58E23384}"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7A98C-FC10-4A72-8015-CBDB2653B241}" type="slidenum">
              <a:rPr lang="en-US" smtClean="0"/>
              <a:t>‹#›</a:t>
            </a:fld>
            <a:endParaRPr lang="en-US"/>
          </a:p>
        </p:txBody>
      </p:sp>
    </p:spTree>
    <p:extLst>
      <p:ext uri="{BB962C8B-B14F-4D97-AF65-F5344CB8AC3E}">
        <p14:creationId xmlns:p14="http://schemas.microsoft.com/office/powerpoint/2010/main" val="1155230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BC37B8-13D4-4E03-AB04-A7CA58E23384}"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7A98C-FC10-4A72-8015-CBDB2653B241}" type="slidenum">
              <a:rPr lang="en-US" smtClean="0"/>
              <a:t>‹#›</a:t>
            </a:fld>
            <a:endParaRPr lang="en-US"/>
          </a:p>
        </p:txBody>
      </p:sp>
    </p:spTree>
    <p:extLst>
      <p:ext uri="{BB962C8B-B14F-4D97-AF65-F5344CB8AC3E}">
        <p14:creationId xmlns:p14="http://schemas.microsoft.com/office/powerpoint/2010/main" val="1935136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BC37B8-13D4-4E03-AB04-A7CA58E23384}" type="datetimeFigureOut">
              <a:rPr lang="en-US" smtClean="0"/>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7A98C-FC10-4A72-8015-CBDB2653B241}" type="slidenum">
              <a:rPr lang="en-US" smtClean="0"/>
              <a:t>‹#›</a:t>
            </a:fld>
            <a:endParaRPr lang="en-US"/>
          </a:p>
        </p:txBody>
      </p:sp>
    </p:spTree>
    <p:extLst>
      <p:ext uri="{BB962C8B-B14F-4D97-AF65-F5344CB8AC3E}">
        <p14:creationId xmlns:p14="http://schemas.microsoft.com/office/powerpoint/2010/main" val="2923438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BC37B8-13D4-4E03-AB04-A7CA58E23384}" type="datetimeFigureOut">
              <a:rPr lang="en-US" smtClean="0"/>
              <a:t>5/11/2015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D7A98C-FC10-4A72-8015-CBDB2653B241}" type="slidenum">
              <a:rPr lang="en-US" smtClean="0"/>
              <a:t>‹#›</a:t>
            </a:fld>
            <a:endParaRPr lang="en-US"/>
          </a:p>
        </p:txBody>
      </p:sp>
    </p:spTree>
    <p:extLst>
      <p:ext uri="{BB962C8B-B14F-4D97-AF65-F5344CB8AC3E}">
        <p14:creationId xmlns:p14="http://schemas.microsoft.com/office/powerpoint/2010/main" val="3083547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BC37B8-13D4-4E03-AB04-A7CA58E23384}" type="datetimeFigureOut">
              <a:rPr lang="en-US" smtClean="0"/>
              <a:t>5/11/2015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D7A98C-FC10-4A72-8015-CBDB2653B241}" type="slidenum">
              <a:rPr lang="en-US" smtClean="0"/>
              <a:t>‹#›</a:t>
            </a:fld>
            <a:endParaRPr lang="en-US"/>
          </a:p>
        </p:txBody>
      </p:sp>
    </p:spTree>
    <p:extLst>
      <p:ext uri="{BB962C8B-B14F-4D97-AF65-F5344CB8AC3E}">
        <p14:creationId xmlns:p14="http://schemas.microsoft.com/office/powerpoint/2010/main" val="252345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BC37B8-13D4-4E03-AB04-A7CA58E23384}" type="datetimeFigureOut">
              <a:rPr lang="en-US" smtClean="0"/>
              <a:t>5/11/2015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D7A98C-FC10-4A72-8015-CBDB2653B241}" type="slidenum">
              <a:rPr lang="en-US" smtClean="0"/>
              <a:t>‹#›</a:t>
            </a:fld>
            <a:endParaRPr lang="en-US"/>
          </a:p>
        </p:txBody>
      </p:sp>
    </p:spTree>
    <p:extLst>
      <p:ext uri="{BB962C8B-B14F-4D97-AF65-F5344CB8AC3E}">
        <p14:creationId xmlns:p14="http://schemas.microsoft.com/office/powerpoint/2010/main" val="3671243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BC37B8-13D4-4E03-AB04-A7CA58E23384}" type="datetimeFigureOut">
              <a:rPr lang="en-US" smtClean="0"/>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7A98C-FC10-4A72-8015-CBDB2653B241}" type="slidenum">
              <a:rPr lang="en-US" smtClean="0"/>
              <a:t>‹#›</a:t>
            </a:fld>
            <a:endParaRPr lang="en-US"/>
          </a:p>
        </p:txBody>
      </p:sp>
    </p:spTree>
    <p:extLst>
      <p:ext uri="{BB962C8B-B14F-4D97-AF65-F5344CB8AC3E}">
        <p14:creationId xmlns:p14="http://schemas.microsoft.com/office/powerpoint/2010/main" val="378440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BC37B8-13D4-4E03-AB04-A7CA58E23384}" type="datetimeFigureOut">
              <a:rPr lang="en-US" smtClean="0"/>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7A98C-FC10-4A72-8015-CBDB2653B241}" type="slidenum">
              <a:rPr lang="en-US" smtClean="0"/>
              <a:t>‹#›</a:t>
            </a:fld>
            <a:endParaRPr lang="en-US"/>
          </a:p>
        </p:txBody>
      </p:sp>
    </p:spTree>
    <p:extLst>
      <p:ext uri="{BB962C8B-B14F-4D97-AF65-F5344CB8AC3E}">
        <p14:creationId xmlns:p14="http://schemas.microsoft.com/office/powerpoint/2010/main" val="3709080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C37B8-13D4-4E03-AB04-A7CA58E23384}" type="datetimeFigureOut">
              <a:rPr lang="en-US" smtClean="0"/>
              <a:t>5/11/2015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7A98C-FC10-4A72-8015-CBDB2653B241}" type="slidenum">
              <a:rPr lang="en-US" smtClean="0"/>
              <a:t>‹#›</a:t>
            </a:fld>
            <a:endParaRPr lang="en-US"/>
          </a:p>
        </p:txBody>
      </p:sp>
    </p:spTree>
    <p:extLst>
      <p:ext uri="{BB962C8B-B14F-4D97-AF65-F5344CB8AC3E}">
        <p14:creationId xmlns:p14="http://schemas.microsoft.com/office/powerpoint/2010/main" val="458166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a:bodyPr>
          <a:lstStyle/>
          <a:p>
            <a:r>
              <a:rPr lang="en-US" sz="4800" dirty="0" smtClean="0">
                <a:solidFill>
                  <a:schemeClr val="bg1"/>
                </a:solidFill>
              </a:rPr>
              <a:t>Journal 1/22/15</a:t>
            </a:r>
            <a:endParaRPr lang="en-US" sz="4800" dirty="0">
              <a:solidFill>
                <a:schemeClr val="bg1"/>
              </a:solidFill>
            </a:endParaRPr>
          </a:p>
        </p:txBody>
      </p:sp>
      <p:sp>
        <p:nvSpPr>
          <p:cNvPr id="3" name="Subtitle 2"/>
          <p:cNvSpPr>
            <a:spLocks noGrp="1"/>
          </p:cNvSpPr>
          <p:nvPr>
            <p:ph type="subTitle" idx="1"/>
          </p:nvPr>
        </p:nvSpPr>
        <p:spPr>
          <a:xfrm>
            <a:off x="609600" y="2209800"/>
            <a:ext cx="7696200" cy="3733800"/>
          </a:xfrm>
        </p:spPr>
        <p:txBody>
          <a:bodyPr/>
          <a:lstStyle/>
          <a:p>
            <a:r>
              <a:rPr lang="en-US" sz="4000" dirty="0" smtClean="0">
                <a:solidFill>
                  <a:schemeClr val="bg1"/>
                </a:solidFill>
              </a:rPr>
              <a:t>In 1 paragraph (4-5 sentences) describe the condition of the United States during the 1930s.</a:t>
            </a:r>
          </a:p>
          <a:p>
            <a:endParaRPr lang="en-US" sz="3600" dirty="0" smtClean="0">
              <a:solidFill>
                <a:schemeClr val="bg1"/>
              </a:solidFill>
            </a:endParaRPr>
          </a:p>
          <a:p>
            <a:r>
              <a:rPr lang="en-US" sz="3600" i="1" dirty="0" smtClean="0">
                <a:solidFill>
                  <a:schemeClr val="bg1"/>
                </a:solidFill>
              </a:rPr>
              <a:t>Use specific details, events, issues, etc.</a:t>
            </a:r>
            <a:endParaRPr lang="en-US" sz="3600" i="1" dirty="0">
              <a:solidFill>
                <a:schemeClr val="bg1"/>
              </a:solidFill>
            </a:endParaRPr>
          </a:p>
          <a:p>
            <a:endParaRPr lang="en-US" dirty="0"/>
          </a:p>
        </p:txBody>
      </p:sp>
    </p:spTree>
    <p:extLst>
      <p:ext uri="{BB962C8B-B14F-4D97-AF65-F5344CB8AC3E}">
        <p14:creationId xmlns:p14="http://schemas.microsoft.com/office/powerpoint/2010/main" val="1913371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Journal 3/25/15</a:t>
            </a:r>
            <a:endParaRPr lang="en-US" sz="4800" dirty="0">
              <a:solidFill>
                <a:schemeClr val="bg1"/>
              </a:solidFill>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Read pg. 842-843</a:t>
            </a:r>
          </a:p>
          <a:p>
            <a:r>
              <a:rPr lang="en-US" sz="4000" dirty="0" smtClean="0">
                <a:solidFill>
                  <a:schemeClr val="bg1"/>
                </a:solidFill>
              </a:rPr>
              <a:t>Compare the political losses/gains by African-Americans and women over the last 50 years. (1 paragraph)</a:t>
            </a:r>
            <a:endParaRPr lang="en-US" sz="4000" dirty="0">
              <a:solidFill>
                <a:schemeClr val="bg1"/>
              </a:solidFill>
            </a:endParaRPr>
          </a:p>
        </p:txBody>
      </p:sp>
    </p:spTree>
    <p:extLst>
      <p:ext uri="{BB962C8B-B14F-4D97-AF65-F5344CB8AC3E}">
        <p14:creationId xmlns:p14="http://schemas.microsoft.com/office/powerpoint/2010/main" val="2960785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3/25 </a:t>
            </a:r>
            <a:r>
              <a:rPr lang="en-US" dirty="0" err="1" smtClean="0">
                <a:solidFill>
                  <a:schemeClr val="bg1"/>
                </a:solidFill>
              </a:rPr>
              <a:t>cont</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a:xfrm>
            <a:off x="457200" y="1600201"/>
            <a:ext cx="8229600" cy="762000"/>
          </a:xfrm>
        </p:spPr>
        <p:txBody>
          <a:bodyPr>
            <a:normAutofit/>
          </a:bodyPr>
          <a:lstStyle/>
          <a:p>
            <a:r>
              <a:rPr lang="en-US" sz="4000" dirty="0" smtClean="0">
                <a:solidFill>
                  <a:schemeClr val="bg1"/>
                </a:solidFill>
              </a:rPr>
              <a:t>Define the word Solidarity.</a:t>
            </a:r>
            <a:endParaRPr lang="en-US" sz="4000" dirty="0">
              <a:solidFill>
                <a:schemeClr val="bg1"/>
              </a:solidFill>
            </a:endParaRPr>
          </a:p>
        </p:txBody>
      </p:sp>
      <p:sp>
        <p:nvSpPr>
          <p:cNvPr id="5" name="TextBox 4"/>
          <p:cNvSpPr txBox="1"/>
          <p:nvPr/>
        </p:nvSpPr>
        <p:spPr>
          <a:xfrm>
            <a:off x="381000" y="2667000"/>
            <a:ext cx="8153400" cy="2308324"/>
          </a:xfrm>
          <a:prstGeom prst="rect">
            <a:avLst/>
          </a:prstGeom>
          <a:noFill/>
        </p:spPr>
        <p:txBody>
          <a:bodyPr wrap="square" rtlCol="0">
            <a:spAutoFit/>
          </a:bodyPr>
          <a:lstStyle/>
          <a:p>
            <a:r>
              <a:rPr lang="en-US" sz="3600" dirty="0">
                <a:solidFill>
                  <a:schemeClr val="bg1"/>
                </a:solidFill>
              </a:rPr>
              <a:t>unity or agreement of feeling or action, especially among individuals with a common interest; mutual support within a group.</a:t>
            </a:r>
          </a:p>
        </p:txBody>
      </p:sp>
    </p:spTree>
    <p:extLst>
      <p:ext uri="{BB962C8B-B14F-4D97-AF65-F5344CB8AC3E}">
        <p14:creationId xmlns:p14="http://schemas.microsoft.com/office/powerpoint/2010/main" val="570069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3/25 </a:t>
            </a:r>
            <a:r>
              <a:rPr lang="en-US" dirty="0" err="1" smtClean="0">
                <a:solidFill>
                  <a:schemeClr val="bg1"/>
                </a:solidFill>
              </a:rPr>
              <a:t>cont</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Which is more important to </a:t>
            </a:r>
            <a:r>
              <a:rPr lang="en-US" sz="4000" smtClean="0">
                <a:solidFill>
                  <a:schemeClr val="bg1"/>
                </a:solidFill>
              </a:rPr>
              <a:t>the advancement </a:t>
            </a:r>
            <a:r>
              <a:rPr lang="en-US" sz="4000" dirty="0" smtClean="0">
                <a:solidFill>
                  <a:schemeClr val="bg1"/>
                </a:solidFill>
              </a:rPr>
              <a:t>of women? </a:t>
            </a:r>
          </a:p>
          <a:p>
            <a:pPr marL="0" indent="0" algn="ctr">
              <a:buNone/>
            </a:pPr>
            <a:r>
              <a:rPr lang="en-US" sz="4000" dirty="0" smtClean="0">
                <a:solidFill>
                  <a:schemeClr val="bg1"/>
                </a:solidFill>
              </a:rPr>
              <a:t>Ideology or Solidarity</a:t>
            </a:r>
            <a:endParaRPr lang="en-US" sz="4000" dirty="0">
              <a:solidFill>
                <a:schemeClr val="bg1"/>
              </a:solidFill>
            </a:endParaRPr>
          </a:p>
        </p:txBody>
      </p:sp>
    </p:spTree>
    <p:extLst>
      <p:ext uri="{BB962C8B-B14F-4D97-AF65-F5344CB8AC3E}">
        <p14:creationId xmlns:p14="http://schemas.microsoft.com/office/powerpoint/2010/main" val="625962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Journals to Check</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3-13</a:t>
            </a:r>
          </a:p>
          <a:p>
            <a:r>
              <a:rPr lang="en-US" dirty="0" smtClean="0">
                <a:solidFill>
                  <a:schemeClr val="bg1"/>
                </a:solidFill>
              </a:rPr>
              <a:t>3-16</a:t>
            </a:r>
          </a:p>
          <a:p>
            <a:r>
              <a:rPr lang="en-US" smtClean="0">
                <a:solidFill>
                  <a:schemeClr val="bg1"/>
                </a:solidFill>
              </a:rPr>
              <a:t>3-25 x2</a:t>
            </a:r>
            <a:endParaRPr lang="en-US" dirty="0">
              <a:solidFill>
                <a:schemeClr val="bg1"/>
              </a:solidFill>
            </a:endParaRPr>
          </a:p>
          <a:p>
            <a:r>
              <a:rPr lang="en-US" dirty="0" smtClean="0">
                <a:solidFill>
                  <a:schemeClr val="bg1"/>
                </a:solidFill>
              </a:rPr>
              <a:t>Total of 12 (3 points each)</a:t>
            </a:r>
            <a:endParaRPr lang="en-US" dirty="0">
              <a:solidFill>
                <a:schemeClr val="bg1"/>
              </a:solidFill>
            </a:endParaRPr>
          </a:p>
        </p:txBody>
      </p:sp>
    </p:spTree>
    <p:extLst>
      <p:ext uri="{BB962C8B-B14F-4D97-AF65-F5344CB8AC3E}">
        <p14:creationId xmlns:p14="http://schemas.microsoft.com/office/powerpoint/2010/main" val="20611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4/13</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Begin by creating 2 columns.</a:t>
            </a:r>
          </a:p>
          <a:p>
            <a:r>
              <a:rPr lang="en-US" dirty="0" smtClean="0">
                <a:solidFill>
                  <a:schemeClr val="bg1"/>
                </a:solidFill>
              </a:rPr>
              <a:t>Identify the conspiracy theory and its details.</a:t>
            </a:r>
          </a:p>
          <a:p>
            <a:r>
              <a:rPr lang="en-US" dirty="0" smtClean="0">
                <a:solidFill>
                  <a:schemeClr val="bg1"/>
                </a:solidFill>
              </a:rPr>
              <a:t>Detail the counter-points to each of the identified theories.</a:t>
            </a:r>
          </a:p>
          <a:p>
            <a:endParaRPr lang="en-US" dirty="0"/>
          </a:p>
        </p:txBody>
      </p:sp>
    </p:spTree>
    <p:extLst>
      <p:ext uri="{BB962C8B-B14F-4D97-AF65-F5344CB8AC3E}">
        <p14:creationId xmlns:p14="http://schemas.microsoft.com/office/powerpoint/2010/main" val="2055114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4/16</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i="1" dirty="0" smtClean="0">
                <a:solidFill>
                  <a:schemeClr val="bg1"/>
                </a:solidFill>
              </a:rPr>
              <a:t>In 1969 the US government instituted the first military draft lottery since 1942. </a:t>
            </a:r>
          </a:p>
          <a:p>
            <a:r>
              <a:rPr lang="en-US" i="1" dirty="0" smtClean="0">
                <a:solidFill>
                  <a:schemeClr val="bg1"/>
                </a:solidFill>
              </a:rPr>
              <a:t>The draft would include men ages 18-26</a:t>
            </a:r>
          </a:p>
          <a:p>
            <a:r>
              <a:rPr lang="en-US" i="1" dirty="0" smtClean="0">
                <a:solidFill>
                  <a:schemeClr val="bg1"/>
                </a:solidFill>
              </a:rPr>
              <a:t>It wasn’t until 1971 that the voting age was changed for 21 down to 18 with the passage of the 26</a:t>
            </a:r>
            <a:r>
              <a:rPr lang="en-US" i="1" baseline="30000" dirty="0" smtClean="0">
                <a:solidFill>
                  <a:schemeClr val="bg1"/>
                </a:solidFill>
              </a:rPr>
              <a:t>th</a:t>
            </a:r>
            <a:r>
              <a:rPr lang="en-US" i="1" dirty="0" smtClean="0">
                <a:solidFill>
                  <a:schemeClr val="bg1"/>
                </a:solidFill>
              </a:rPr>
              <a:t> amendment.</a:t>
            </a:r>
          </a:p>
          <a:p>
            <a:r>
              <a:rPr lang="en-US" b="1" dirty="0" smtClean="0">
                <a:solidFill>
                  <a:schemeClr val="bg1"/>
                </a:solidFill>
              </a:rPr>
              <a:t>Discuss how you might have felt about the draft and the issue of voting age during the Vietnam war</a:t>
            </a:r>
          </a:p>
        </p:txBody>
      </p:sp>
    </p:spTree>
    <p:extLst>
      <p:ext uri="{BB962C8B-B14F-4D97-AF65-F5344CB8AC3E}">
        <p14:creationId xmlns:p14="http://schemas.microsoft.com/office/powerpoint/2010/main" val="3545476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4/16 continued…</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solidFill>
              </a:rPr>
              <a:t>Now in your journal create a new section titled Kerry’s testimony to congress.</a:t>
            </a:r>
          </a:p>
          <a:p>
            <a:r>
              <a:rPr lang="en-US" dirty="0" smtClean="0">
                <a:solidFill>
                  <a:schemeClr val="bg1"/>
                </a:solidFill>
              </a:rPr>
              <a:t>Each group will be responsible for reading their section. </a:t>
            </a:r>
          </a:p>
          <a:p>
            <a:r>
              <a:rPr lang="en-US" u="sng" dirty="0" smtClean="0">
                <a:solidFill>
                  <a:schemeClr val="bg1"/>
                </a:solidFill>
              </a:rPr>
              <a:t>1 person </a:t>
            </a:r>
            <a:r>
              <a:rPr lang="en-US" dirty="0" smtClean="0">
                <a:solidFill>
                  <a:schemeClr val="bg1"/>
                </a:solidFill>
              </a:rPr>
              <a:t>will write a brief summary of the their section.</a:t>
            </a:r>
          </a:p>
          <a:p>
            <a:r>
              <a:rPr lang="en-US" u="sng" dirty="0" smtClean="0">
                <a:solidFill>
                  <a:schemeClr val="bg1"/>
                </a:solidFill>
              </a:rPr>
              <a:t>1 other person </a:t>
            </a:r>
            <a:r>
              <a:rPr lang="en-US" dirty="0" smtClean="0">
                <a:solidFill>
                  <a:schemeClr val="bg1"/>
                </a:solidFill>
              </a:rPr>
              <a:t>will be selected to share this with the rest of the class.</a:t>
            </a:r>
          </a:p>
          <a:p>
            <a:r>
              <a:rPr lang="en-US" u="sng" dirty="0" smtClean="0">
                <a:solidFill>
                  <a:schemeClr val="bg1"/>
                </a:solidFill>
              </a:rPr>
              <a:t>1 additional person </a:t>
            </a:r>
            <a:r>
              <a:rPr lang="en-US" dirty="0" smtClean="0">
                <a:solidFill>
                  <a:schemeClr val="bg1"/>
                </a:solidFill>
              </a:rPr>
              <a:t>will be responsible for creating a drawing the depicts their section of the testimony. </a:t>
            </a:r>
            <a:endParaRPr lang="en-US" dirty="0">
              <a:solidFill>
                <a:schemeClr val="bg1"/>
              </a:solidFill>
            </a:endParaRPr>
          </a:p>
        </p:txBody>
      </p:sp>
    </p:spTree>
    <p:extLst>
      <p:ext uri="{BB962C8B-B14F-4D97-AF65-F5344CB8AC3E}">
        <p14:creationId xmlns:p14="http://schemas.microsoft.com/office/powerpoint/2010/main" val="552567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4/20</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Consider Johnson’s time as President</a:t>
            </a:r>
          </a:p>
          <a:p>
            <a:r>
              <a:rPr lang="en-US" dirty="0" smtClean="0">
                <a:solidFill>
                  <a:schemeClr val="bg1"/>
                </a:solidFill>
              </a:rPr>
              <a:t>What you believe was his greatest accomplishment?</a:t>
            </a:r>
          </a:p>
          <a:p>
            <a:r>
              <a:rPr lang="en-US" dirty="0" smtClean="0">
                <a:solidFill>
                  <a:schemeClr val="bg1"/>
                </a:solidFill>
              </a:rPr>
              <a:t>What do you believe was his </a:t>
            </a:r>
            <a:r>
              <a:rPr lang="en-US" smtClean="0">
                <a:solidFill>
                  <a:schemeClr val="bg1"/>
                </a:solidFill>
              </a:rPr>
              <a:t>great blunder?</a:t>
            </a:r>
            <a:endParaRPr lang="en-US" dirty="0">
              <a:solidFill>
                <a:schemeClr val="bg1"/>
              </a:solidFill>
            </a:endParaRPr>
          </a:p>
        </p:txBody>
      </p:sp>
    </p:spTree>
    <p:extLst>
      <p:ext uri="{BB962C8B-B14F-4D97-AF65-F5344CB8AC3E}">
        <p14:creationId xmlns:p14="http://schemas.microsoft.com/office/powerpoint/2010/main" val="3940504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4/22</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Consider Nixon’s Presidency and </a:t>
            </a:r>
            <a:r>
              <a:rPr lang="en-US" sz="4000" i="1" dirty="0" smtClean="0">
                <a:solidFill>
                  <a:schemeClr val="bg1"/>
                </a:solidFill>
              </a:rPr>
              <a:t>imagine,</a:t>
            </a:r>
            <a:r>
              <a:rPr lang="en-US" sz="4000" dirty="0" smtClean="0">
                <a:solidFill>
                  <a:schemeClr val="bg1"/>
                </a:solidFill>
              </a:rPr>
              <a:t> for </a:t>
            </a:r>
            <a:r>
              <a:rPr lang="en-US" sz="4000" smtClean="0">
                <a:solidFill>
                  <a:schemeClr val="bg1"/>
                </a:solidFill>
              </a:rPr>
              <a:t>a moment, </a:t>
            </a:r>
            <a:r>
              <a:rPr lang="en-US" sz="4000" dirty="0" smtClean="0">
                <a:solidFill>
                  <a:schemeClr val="bg1"/>
                </a:solidFill>
              </a:rPr>
              <a:t>that Watergate never happened. </a:t>
            </a:r>
          </a:p>
          <a:p>
            <a:r>
              <a:rPr lang="en-US" sz="4000" dirty="0" smtClean="0">
                <a:solidFill>
                  <a:schemeClr val="bg1"/>
                </a:solidFill>
              </a:rPr>
              <a:t>Write a 1 paragraph Bio of Nixon’s legacy as the 37</a:t>
            </a:r>
            <a:r>
              <a:rPr lang="en-US" sz="4000" baseline="30000" dirty="0" smtClean="0">
                <a:solidFill>
                  <a:schemeClr val="bg1"/>
                </a:solidFill>
              </a:rPr>
              <a:t>th</a:t>
            </a:r>
            <a:r>
              <a:rPr lang="en-US" sz="4000" dirty="0" smtClean="0">
                <a:solidFill>
                  <a:schemeClr val="bg1"/>
                </a:solidFill>
              </a:rPr>
              <a:t> President of the U.S.A.</a:t>
            </a:r>
            <a:endParaRPr lang="en-US" sz="4000" dirty="0">
              <a:solidFill>
                <a:schemeClr val="bg1"/>
              </a:solidFill>
            </a:endParaRPr>
          </a:p>
        </p:txBody>
      </p:sp>
    </p:spTree>
    <p:extLst>
      <p:ext uri="{BB962C8B-B14F-4D97-AF65-F5344CB8AC3E}">
        <p14:creationId xmlns:p14="http://schemas.microsoft.com/office/powerpoint/2010/main" val="3260416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4/29</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400" dirty="0" smtClean="0">
                <a:solidFill>
                  <a:schemeClr val="bg1"/>
                </a:solidFill>
              </a:rPr>
              <a:t>Create a timeline containing at least 5 events of the details of the Iranian revolution and U.S. involvement. </a:t>
            </a:r>
            <a:endParaRPr lang="en-US" sz="4400" dirty="0">
              <a:solidFill>
                <a:schemeClr val="bg1"/>
              </a:solidFill>
            </a:endParaRPr>
          </a:p>
        </p:txBody>
      </p:sp>
    </p:spTree>
    <p:extLst>
      <p:ext uri="{BB962C8B-B14F-4D97-AF65-F5344CB8AC3E}">
        <p14:creationId xmlns:p14="http://schemas.microsoft.com/office/powerpoint/2010/main" val="3771889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1/23/15	</a:t>
            </a:r>
            <a:endParaRPr lang="en-US" dirty="0">
              <a:solidFill>
                <a:schemeClr val="bg1"/>
              </a:solidFill>
            </a:endParaRPr>
          </a:p>
        </p:txBody>
      </p:sp>
      <p:sp>
        <p:nvSpPr>
          <p:cNvPr id="3" name="Content Placeholder 2"/>
          <p:cNvSpPr>
            <a:spLocks noGrp="1"/>
          </p:cNvSpPr>
          <p:nvPr>
            <p:ph idx="1"/>
          </p:nvPr>
        </p:nvSpPr>
        <p:spPr/>
        <p:txBody>
          <a:bodyPr>
            <a:normAutofit/>
          </a:bodyPr>
          <a:lstStyle/>
          <a:p>
            <a:endParaRPr lang="en-US" sz="3600" dirty="0" smtClean="0">
              <a:solidFill>
                <a:schemeClr val="bg1"/>
              </a:solidFill>
            </a:endParaRPr>
          </a:p>
          <a:p>
            <a:endParaRPr lang="en-US" sz="3600">
              <a:solidFill>
                <a:schemeClr val="bg1"/>
              </a:solidFill>
            </a:endParaRPr>
          </a:p>
          <a:p>
            <a:r>
              <a:rPr lang="en-US" sz="3600" smtClean="0">
                <a:solidFill>
                  <a:schemeClr val="bg1"/>
                </a:solidFill>
              </a:rPr>
              <a:t>Explain </a:t>
            </a:r>
            <a:r>
              <a:rPr lang="en-US" sz="3600" dirty="0" smtClean="0">
                <a:solidFill>
                  <a:schemeClr val="bg1"/>
                </a:solidFill>
              </a:rPr>
              <a:t>any similarities you can identify between Hitler and FDR. (1 Paragraph)</a:t>
            </a:r>
            <a:endParaRPr lang="en-US" sz="3600" dirty="0">
              <a:solidFill>
                <a:schemeClr val="bg1"/>
              </a:solidFill>
            </a:endParaRPr>
          </a:p>
        </p:txBody>
      </p:sp>
    </p:spTree>
    <p:extLst>
      <p:ext uri="{BB962C8B-B14F-4D97-AF65-F5344CB8AC3E}">
        <p14:creationId xmlns:p14="http://schemas.microsoft.com/office/powerpoint/2010/main" val="2574274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4/29 </a:t>
            </a:r>
            <a:r>
              <a:rPr lang="en-US" dirty="0" err="1" smtClean="0">
                <a:solidFill>
                  <a:schemeClr val="bg1"/>
                </a:solidFill>
              </a:rPr>
              <a:t>cont</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Does Iran have good reason to hate the United States? Explain why?</a:t>
            </a:r>
          </a:p>
        </p:txBody>
      </p:sp>
    </p:spTree>
    <p:extLst>
      <p:ext uri="{BB962C8B-B14F-4D97-AF65-F5344CB8AC3E}">
        <p14:creationId xmlns:p14="http://schemas.microsoft.com/office/powerpoint/2010/main" val="771843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5/4</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How might the United </a:t>
            </a:r>
            <a:r>
              <a:rPr lang="en-US" sz="4000" smtClean="0">
                <a:solidFill>
                  <a:schemeClr val="bg1"/>
                </a:solidFill>
              </a:rPr>
              <a:t>States begin </a:t>
            </a:r>
            <a:r>
              <a:rPr lang="en-US" sz="4000" dirty="0" smtClean="0">
                <a:solidFill>
                  <a:schemeClr val="bg1"/>
                </a:solidFill>
              </a:rPr>
              <a:t>to deal with the national debt crisis facing the country today?</a:t>
            </a:r>
            <a:endParaRPr lang="en-US" sz="4000" dirty="0">
              <a:solidFill>
                <a:schemeClr val="bg1"/>
              </a:solidFill>
            </a:endParaRPr>
          </a:p>
        </p:txBody>
      </p:sp>
    </p:spTree>
    <p:extLst>
      <p:ext uri="{BB962C8B-B14F-4D97-AF65-F5344CB8AC3E}">
        <p14:creationId xmlns:p14="http://schemas.microsoft.com/office/powerpoint/2010/main" val="4921238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5/6</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600" dirty="0" smtClean="0">
                <a:solidFill>
                  <a:schemeClr val="bg1"/>
                </a:solidFill>
              </a:rPr>
              <a:t>Consider the Hawk mentality or the </a:t>
            </a:r>
            <a:r>
              <a:rPr lang="en-US" sz="3600" dirty="0" err="1" smtClean="0">
                <a:solidFill>
                  <a:schemeClr val="bg1"/>
                </a:solidFill>
              </a:rPr>
              <a:t>Lockhead</a:t>
            </a:r>
            <a:r>
              <a:rPr lang="en-US" sz="3600" dirty="0" smtClean="0">
                <a:solidFill>
                  <a:schemeClr val="bg1"/>
                </a:solidFill>
              </a:rPr>
              <a:t> Martin commercial.</a:t>
            </a:r>
          </a:p>
          <a:p>
            <a:r>
              <a:rPr lang="en-US" sz="3600" dirty="0" smtClean="0">
                <a:solidFill>
                  <a:schemeClr val="bg1"/>
                </a:solidFill>
              </a:rPr>
              <a:t>Can the idea of military force be a deterrent to a major world power who is desperate to regain its power?</a:t>
            </a:r>
            <a:endParaRPr lang="en-US" sz="3600" dirty="0">
              <a:solidFill>
                <a:schemeClr val="bg1"/>
              </a:solidFill>
            </a:endParaRPr>
          </a:p>
        </p:txBody>
      </p:sp>
    </p:spTree>
    <p:extLst>
      <p:ext uri="{BB962C8B-B14F-4D97-AF65-F5344CB8AC3E}">
        <p14:creationId xmlns:p14="http://schemas.microsoft.com/office/powerpoint/2010/main" val="2098645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5/8</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“Everyone </a:t>
            </a:r>
            <a:r>
              <a:rPr lang="en-US" sz="4000" dirty="0">
                <a:solidFill>
                  <a:schemeClr val="bg1"/>
                </a:solidFill>
              </a:rPr>
              <a:t>creates the thing they fear</a:t>
            </a:r>
            <a:r>
              <a:rPr lang="en-US" sz="4000" dirty="0" smtClean="0">
                <a:solidFill>
                  <a:schemeClr val="bg1"/>
                </a:solidFill>
              </a:rPr>
              <a:t>.” </a:t>
            </a:r>
            <a:r>
              <a:rPr lang="en-US" sz="2800" dirty="0" err="1" smtClean="0">
                <a:solidFill>
                  <a:schemeClr val="bg1"/>
                </a:solidFill>
              </a:rPr>
              <a:t>Ultron</a:t>
            </a:r>
            <a:r>
              <a:rPr lang="en-US" sz="2800" dirty="0" smtClean="0">
                <a:solidFill>
                  <a:schemeClr val="bg1"/>
                </a:solidFill>
              </a:rPr>
              <a:t> (Avengers: Age of </a:t>
            </a:r>
            <a:r>
              <a:rPr lang="en-US" sz="2800" dirty="0" err="1" smtClean="0">
                <a:solidFill>
                  <a:schemeClr val="bg1"/>
                </a:solidFill>
              </a:rPr>
              <a:t>Ultron</a:t>
            </a:r>
            <a:r>
              <a:rPr lang="en-US" sz="2800" dirty="0" smtClean="0">
                <a:solidFill>
                  <a:schemeClr val="bg1"/>
                </a:solidFill>
              </a:rPr>
              <a:t>)</a:t>
            </a:r>
          </a:p>
          <a:p>
            <a:r>
              <a:rPr lang="en-US" sz="4000" dirty="0" smtClean="0">
                <a:solidFill>
                  <a:schemeClr val="bg1"/>
                </a:solidFill>
              </a:rPr>
              <a:t>Do you think that policies and actions of the United States create terrorists?</a:t>
            </a:r>
            <a:endParaRPr lang="en-US" sz="4000" dirty="0">
              <a:solidFill>
                <a:schemeClr val="bg1"/>
              </a:solidFill>
            </a:endParaRPr>
          </a:p>
        </p:txBody>
      </p:sp>
    </p:spTree>
    <p:extLst>
      <p:ext uri="{BB962C8B-B14F-4D97-AF65-F5344CB8AC3E}">
        <p14:creationId xmlns:p14="http://schemas.microsoft.com/office/powerpoint/2010/main" val="4244255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5/8 </a:t>
            </a:r>
            <a:r>
              <a:rPr lang="en-US" dirty="0" err="1" smtClean="0">
                <a:solidFill>
                  <a:schemeClr val="bg1"/>
                </a:solidFill>
              </a:rPr>
              <a:t>cont</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600" dirty="0" smtClean="0">
                <a:solidFill>
                  <a:schemeClr val="bg1"/>
                </a:solidFill>
              </a:rPr>
              <a:t>Do Americans take Climate Change as serious as our government claims we need to? Explain</a:t>
            </a:r>
            <a:endParaRPr lang="en-US" sz="3600" dirty="0">
              <a:solidFill>
                <a:schemeClr val="bg1"/>
              </a:solidFill>
            </a:endParaRPr>
          </a:p>
        </p:txBody>
      </p:sp>
    </p:spTree>
    <p:extLst>
      <p:ext uri="{BB962C8B-B14F-4D97-AF65-F5344CB8AC3E}">
        <p14:creationId xmlns:p14="http://schemas.microsoft.com/office/powerpoint/2010/main" val="919419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Check</a:t>
            </a:r>
            <a:endParaRPr lang="en-US" dirty="0">
              <a:solidFill>
                <a:schemeClr val="bg1"/>
              </a:solidFill>
            </a:endParaRPr>
          </a:p>
        </p:txBody>
      </p:sp>
      <p:sp>
        <p:nvSpPr>
          <p:cNvPr id="3" name="Content Placeholder 2"/>
          <p:cNvSpPr>
            <a:spLocks noGrp="1"/>
          </p:cNvSpPr>
          <p:nvPr>
            <p:ph idx="1"/>
          </p:nvPr>
        </p:nvSpPr>
        <p:spPr/>
        <p:txBody>
          <a:bodyPr/>
          <a:lstStyle/>
          <a:p>
            <a:r>
              <a:rPr lang="en-US" sz="4400" dirty="0" smtClean="0">
                <a:solidFill>
                  <a:schemeClr val="bg1"/>
                </a:solidFill>
              </a:rPr>
              <a:t>4/29 Timeline</a:t>
            </a:r>
          </a:p>
          <a:p>
            <a:r>
              <a:rPr lang="en-US" sz="4400" dirty="0" smtClean="0">
                <a:solidFill>
                  <a:schemeClr val="bg1"/>
                </a:solidFill>
              </a:rPr>
              <a:t>4/29 Entry</a:t>
            </a:r>
          </a:p>
          <a:p>
            <a:r>
              <a:rPr lang="en-US" sz="4400" dirty="0" smtClean="0">
                <a:solidFill>
                  <a:schemeClr val="bg1"/>
                </a:solidFill>
              </a:rPr>
              <a:t>5/4</a:t>
            </a:r>
          </a:p>
          <a:p>
            <a:r>
              <a:rPr lang="en-US" sz="4400" dirty="0" smtClean="0">
                <a:solidFill>
                  <a:schemeClr val="bg1"/>
                </a:solidFill>
              </a:rPr>
              <a:t>5/6</a:t>
            </a:r>
          </a:p>
          <a:p>
            <a:r>
              <a:rPr lang="en-US" sz="4400" dirty="0" smtClean="0">
                <a:solidFill>
                  <a:schemeClr val="bg1"/>
                </a:solidFill>
              </a:rPr>
              <a:t>5/8 x2</a:t>
            </a:r>
          </a:p>
          <a:p>
            <a:endParaRPr lang="en-US" dirty="0"/>
          </a:p>
        </p:txBody>
      </p:sp>
    </p:spTree>
    <p:extLst>
      <p:ext uri="{BB962C8B-B14F-4D97-AF65-F5344CB8AC3E}">
        <p14:creationId xmlns:p14="http://schemas.microsoft.com/office/powerpoint/2010/main" val="115075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 Journal 1/30/15</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Are Muslims the new Japanese?</a:t>
            </a:r>
            <a:endParaRPr lang="en-US" sz="4000" dirty="0">
              <a:solidFill>
                <a:schemeClr val="bg1"/>
              </a:solidFill>
            </a:endParaRPr>
          </a:p>
        </p:txBody>
      </p:sp>
    </p:spTree>
    <p:extLst>
      <p:ext uri="{BB962C8B-B14F-4D97-AF65-F5344CB8AC3E}">
        <p14:creationId xmlns:p14="http://schemas.microsoft.com/office/powerpoint/2010/main" val="2884242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2/4/15</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What is a hero? (characteristics, habits)</a:t>
            </a:r>
          </a:p>
          <a:p>
            <a:r>
              <a:rPr lang="en-US" dirty="0" smtClean="0">
                <a:solidFill>
                  <a:schemeClr val="bg1"/>
                </a:solidFill>
              </a:rPr>
              <a:t>Who do you regard as a hero?</a:t>
            </a:r>
            <a:endParaRPr lang="en-US" dirty="0">
              <a:solidFill>
                <a:schemeClr val="bg1"/>
              </a:solidFill>
            </a:endParaRPr>
          </a:p>
        </p:txBody>
      </p:sp>
    </p:spTree>
    <p:extLst>
      <p:ext uri="{BB962C8B-B14F-4D97-AF65-F5344CB8AC3E}">
        <p14:creationId xmlns:p14="http://schemas.microsoft.com/office/powerpoint/2010/main" val="2412876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2/9/15</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Create a timeline of the most significant events you can identify that lead to the </a:t>
            </a:r>
            <a:r>
              <a:rPr lang="en-US" dirty="0">
                <a:solidFill>
                  <a:schemeClr val="bg1"/>
                </a:solidFill>
              </a:rPr>
              <a:t>B</a:t>
            </a:r>
            <a:r>
              <a:rPr lang="en-US" dirty="0" smtClean="0">
                <a:solidFill>
                  <a:schemeClr val="bg1"/>
                </a:solidFill>
              </a:rPr>
              <a:t>attle of the Bulge. (At least </a:t>
            </a:r>
            <a:r>
              <a:rPr lang="en-US" smtClean="0">
                <a:solidFill>
                  <a:schemeClr val="bg1"/>
                </a:solidFill>
              </a:rPr>
              <a:t>5 events)</a:t>
            </a:r>
            <a:endParaRPr lang="en-US" dirty="0">
              <a:solidFill>
                <a:schemeClr val="bg1"/>
              </a:solidFill>
            </a:endParaRPr>
          </a:p>
        </p:txBody>
      </p:sp>
    </p:spTree>
    <p:extLst>
      <p:ext uri="{BB962C8B-B14F-4D97-AF65-F5344CB8AC3E}">
        <p14:creationId xmlns:p14="http://schemas.microsoft.com/office/powerpoint/2010/main" val="2148550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2/24/15</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Could communism work? Does it offer a solution to the problem? Is it a viable option for America? (why </a:t>
            </a:r>
            <a:r>
              <a:rPr lang="en-US" sz="4000" smtClean="0">
                <a:solidFill>
                  <a:schemeClr val="bg1"/>
                </a:solidFill>
              </a:rPr>
              <a:t>or why not)</a:t>
            </a:r>
            <a:endParaRPr lang="en-US" sz="4000" dirty="0">
              <a:solidFill>
                <a:schemeClr val="bg1"/>
              </a:solidFill>
            </a:endParaRPr>
          </a:p>
        </p:txBody>
      </p:sp>
    </p:spTree>
    <p:extLst>
      <p:ext uri="{BB962C8B-B14F-4D97-AF65-F5344CB8AC3E}">
        <p14:creationId xmlns:p14="http://schemas.microsoft.com/office/powerpoint/2010/main" val="1425726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3/2/15</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The Year is 1952</a:t>
            </a:r>
          </a:p>
          <a:p>
            <a:r>
              <a:rPr lang="en-US" sz="4000" dirty="0" smtClean="0">
                <a:solidFill>
                  <a:schemeClr val="bg1"/>
                </a:solidFill>
              </a:rPr>
              <a:t>Using narrative form:</a:t>
            </a:r>
          </a:p>
          <a:p>
            <a:pPr marL="0" indent="0">
              <a:buNone/>
            </a:pPr>
            <a:r>
              <a:rPr lang="en-US" sz="4000" dirty="0" smtClean="0">
                <a:solidFill>
                  <a:schemeClr val="bg1"/>
                </a:solidFill>
              </a:rPr>
              <a:t>Discuss all the issues that we have covered during the 1950s that would be going on right now.</a:t>
            </a:r>
            <a:endParaRPr lang="en-US" sz="4000" dirty="0">
              <a:solidFill>
                <a:schemeClr val="bg1"/>
              </a:solidFill>
            </a:endParaRPr>
          </a:p>
        </p:txBody>
      </p:sp>
    </p:spTree>
    <p:extLst>
      <p:ext uri="{BB962C8B-B14F-4D97-AF65-F5344CB8AC3E}">
        <p14:creationId xmlns:p14="http://schemas.microsoft.com/office/powerpoint/2010/main" val="58264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3/4/15</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600" dirty="0" smtClean="0">
                <a:solidFill>
                  <a:schemeClr val="bg1"/>
                </a:solidFill>
              </a:rPr>
              <a:t>The Doomsday Clock is a tool meant to communicate the urgency and severity of that which threatens humankind. </a:t>
            </a:r>
          </a:p>
          <a:p>
            <a:endParaRPr lang="en-US" sz="1000" dirty="0">
              <a:solidFill>
                <a:schemeClr val="bg1"/>
              </a:solidFill>
            </a:endParaRPr>
          </a:p>
          <a:p>
            <a:r>
              <a:rPr lang="en-US" sz="3600" dirty="0" smtClean="0">
                <a:solidFill>
                  <a:schemeClr val="bg1"/>
                </a:solidFill>
              </a:rPr>
              <a:t>Do you feel the</a:t>
            </a:r>
            <a:r>
              <a:rPr lang="en-US" sz="4000" dirty="0" smtClean="0">
                <a:solidFill>
                  <a:schemeClr val="bg1"/>
                </a:solidFill>
              </a:rPr>
              <a:t> </a:t>
            </a:r>
            <a:r>
              <a:rPr lang="en-US" sz="3600" dirty="0" smtClean="0">
                <a:solidFill>
                  <a:schemeClr val="bg1"/>
                </a:solidFill>
              </a:rPr>
              <a:t>Doomsday Clock is a successful means of communicating its message?(Explain)</a:t>
            </a:r>
            <a:endParaRPr lang="en-US" sz="3600" dirty="0">
              <a:solidFill>
                <a:schemeClr val="bg1"/>
              </a:solidFill>
            </a:endParaRPr>
          </a:p>
        </p:txBody>
      </p:sp>
    </p:spTree>
    <p:extLst>
      <p:ext uri="{BB962C8B-B14F-4D97-AF65-F5344CB8AC3E}">
        <p14:creationId xmlns:p14="http://schemas.microsoft.com/office/powerpoint/2010/main" val="3457075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3/16/15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In Brown v. Board(1953) the Supreme Court mandated that schools be integrated with “All Deliberate Speed.” Yet, Little Central H.S. took until 1957 and was still one the first in the country. Argue the use(Compare &amp; Contrast)of speed both for and against integration. Was it better to move slow? </a:t>
            </a:r>
            <a:r>
              <a:rPr lang="en-US" smtClean="0">
                <a:solidFill>
                  <a:schemeClr val="bg1"/>
                </a:solidFill>
              </a:rPr>
              <a:t>Was it </a:t>
            </a:r>
            <a:r>
              <a:rPr lang="en-US" dirty="0" smtClean="0">
                <a:solidFill>
                  <a:schemeClr val="bg1"/>
                </a:solidFill>
              </a:rPr>
              <a:t>fair to wait?</a:t>
            </a:r>
            <a:endParaRPr lang="en-US" dirty="0">
              <a:solidFill>
                <a:schemeClr val="bg1"/>
              </a:solidFill>
            </a:endParaRPr>
          </a:p>
        </p:txBody>
      </p:sp>
    </p:spTree>
    <p:extLst>
      <p:ext uri="{BB962C8B-B14F-4D97-AF65-F5344CB8AC3E}">
        <p14:creationId xmlns:p14="http://schemas.microsoft.com/office/powerpoint/2010/main" val="3194191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3066</TotalTime>
  <Words>728</Words>
  <Application>Microsoft Office PowerPoint</Application>
  <PresentationFormat>On-screen Show (4:3)</PresentationFormat>
  <Paragraphs>83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Journal 1/22/15</vt:lpstr>
      <vt:lpstr>Journal 1/23/15 </vt:lpstr>
      <vt:lpstr> Journal 1/30/15</vt:lpstr>
      <vt:lpstr>Journal 2/4/15</vt:lpstr>
      <vt:lpstr>Journal 2/9/15</vt:lpstr>
      <vt:lpstr>Journal 2/24/15</vt:lpstr>
      <vt:lpstr>Journal 3/2/15</vt:lpstr>
      <vt:lpstr>Journal 3/4/15</vt:lpstr>
      <vt:lpstr>Journal 3/16/15 </vt:lpstr>
      <vt:lpstr>Journal 3/25/15</vt:lpstr>
      <vt:lpstr>3/25 cont…</vt:lpstr>
      <vt:lpstr>3/25 cont…</vt:lpstr>
      <vt:lpstr>Journals to Check</vt:lpstr>
      <vt:lpstr>Journal 4/13</vt:lpstr>
      <vt:lpstr>Journal 4/16</vt:lpstr>
      <vt:lpstr>4/16 continued…</vt:lpstr>
      <vt:lpstr>Journal 4/20</vt:lpstr>
      <vt:lpstr>Journal 4/22</vt:lpstr>
      <vt:lpstr>Journal 4/29</vt:lpstr>
      <vt:lpstr>Journal 4/29 cont…</vt:lpstr>
      <vt:lpstr>Journal 5/4</vt:lpstr>
      <vt:lpstr>Journal 5/6</vt:lpstr>
      <vt:lpstr>Journal 5/8</vt:lpstr>
      <vt:lpstr>Journal 5/8 cont…</vt:lpstr>
      <vt:lpstr>Journal Check</vt:lpstr>
    </vt:vector>
  </TitlesOfParts>
  <Company>Rochester Community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1/22/15</dc:title>
  <dc:creator>Windows User</dc:creator>
  <cp:lastModifiedBy>Windows User</cp:lastModifiedBy>
  <cp:revision>51</cp:revision>
  <dcterms:created xsi:type="dcterms:W3CDTF">2015-01-22T12:25:00Z</dcterms:created>
  <dcterms:modified xsi:type="dcterms:W3CDTF">2015-05-11T12:29:26Z</dcterms:modified>
</cp:coreProperties>
</file>